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ircular" panose="02000000000000000000" pitchFamily="2" charset="0"/>
      <p:regular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  <a:srgbClr val="3E1B59"/>
    <a:srgbClr val="572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3345-3AB0-460F-8C43-776FC21D9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15077-113A-4432-94A8-FCEC95EF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FC4-A808-4D70-82AE-BE300EB6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5FFFB-C79C-44E5-8C9C-AC5620B7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F79E8-AFBD-4AD4-80F0-73254BAE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8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2A05-1B65-44AD-B4D0-67ECC2AD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87249-FC22-4458-B65A-F2DC398CC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6A1B0-CA9B-43D2-971C-F765959C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37824-D406-471C-9C16-32A57BC4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6EEF1-DEA8-44D4-8188-AB176A89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6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9534A-AA01-4141-8F38-05B2006A3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CA87B-BB45-4BF3-BBAA-9724C6721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9B8B-6C8F-487A-9C33-15687920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7C1AD-E080-4123-98C7-57BF4DF45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DFDE6-C846-4DD1-9FA2-A545EBD1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2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D636-497F-42E3-93BE-F2A8BD40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E6F3-2AFD-44A2-B972-03954C43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231F6-BB50-4C75-A9AE-8780AC16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77470-E975-4383-BCEE-435B4D5A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30207-09E5-4A4F-A0E1-13BD737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7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9B04-DC42-4ED6-828C-4A31D798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B049-38D9-4A6D-9E87-036587F37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1B22-81D0-4130-A6E3-DEEDC2DE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FA98C-7598-4287-A302-873EAA5E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AEBD-CA14-40C3-8884-8CE3BC5B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8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F3E7-59FC-4138-A51E-27333968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87BD6-CBF7-4158-9E34-C00029E57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D8AE4-4EC5-431E-B294-F6248207B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9FA02-C685-4553-9050-73451462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096E8-6A77-4F2E-A599-579B8B01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437DA-1CA4-46B2-BA75-C7DC2802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062-05D2-4BB8-A39D-EE8BCB3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798-1C16-4613-8212-99862334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7E84A-9161-44CC-8E3C-A711FEACA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5609C-73F7-4B8B-B11B-DF19DF86E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D80E2-7EF6-4DB5-A200-13CF369D8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CC35D-AEE9-4F50-9BF0-9C596276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D3E3C-B192-4E6D-8D81-6E38FE96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48E8E-4C16-4C64-B332-AE84D956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1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E91-354E-4065-B7A7-25B25D1F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713F5-9736-452F-BEB4-B409BD3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93A74-E1E8-44D4-BF2D-A9DE4487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43B89-7E92-49BB-916D-81F2CD0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70027-DCB1-4B10-BB27-E70504AF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0FAFA-C41D-4E89-A31F-86EA6A34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E46CF-5491-423D-AFAD-5BAA590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FC04-98DE-4700-AC7F-EC9D82F9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651C4-0FB1-4D90-9EBC-40FD6F8B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447EB-FE87-47EC-9F16-459EA3038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2E48D-513C-4D9F-B50F-60CAE29B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A7141-94B9-4E7C-BFCF-4BA279FC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8BF1-853C-457E-B41A-C157C00F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1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21F7-7CE3-4C09-8588-A426D068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A2C44-A900-4F34-8D50-343200734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9DBC2-EB9B-4792-98D4-0798130F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8C43A-4245-4C6F-9414-80811DE8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58043-D490-4AF8-A22A-AB6B14F2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9C893-C6C4-40FF-8E2A-4CEC2FEE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D5B61-D8E1-455E-959B-E4C5FB83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6E7F9-509A-4B17-8F4A-AB55FE27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6C29A-82A5-474A-B72C-619F1D55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1DC3-86D7-436E-85A9-F3A7AC61BB09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CC0C4-9F71-4B63-ACF3-81DCC02D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665D-DA09-4311-BFC8-3F94DEEE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B05AC-5514-44A1-A707-5CFEB358E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50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192A-D78B-41F1-86F0-A9718890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405" y="2983889"/>
            <a:ext cx="5425588" cy="2924542"/>
          </a:xfrm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น.ส.ฐิติยา เพชรแสง </a:t>
            </a:r>
            <a:r>
              <a:rPr lang="en-US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	</a:t>
            </a: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600510543 </a:t>
            </a:r>
            <a:endParaRPr lang="en-US" sz="3200" b="1" dirty="0">
              <a:solidFill>
                <a:srgbClr val="3E1B59"/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นายธนกฤต นันทขว้าง </a:t>
            </a:r>
            <a:r>
              <a:rPr lang="en-US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	</a:t>
            </a: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600510552 </a:t>
            </a:r>
            <a:endParaRPr lang="en-US" sz="3200" b="1" dirty="0">
              <a:solidFill>
                <a:srgbClr val="3E1B59"/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นายนวภูมิ สิงหสุรศักดิ์ </a:t>
            </a:r>
            <a:r>
              <a:rPr lang="en-US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	</a:t>
            </a: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600510557 </a:t>
            </a:r>
            <a:endParaRPr lang="en-US" sz="3200" b="1" dirty="0">
              <a:solidFill>
                <a:srgbClr val="3E1B59"/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น.ส.พิมพ์อักษร เกษมศิลป์ </a:t>
            </a:r>
            <a:r>
              <a:rPr lang="en-US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	</a:t>
            </a: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600510567 </a:t>
            </a:r>
            <a:endParaRPr lang="en-US" sz="3200" b="1" dirty="0">
              <a:solidFill>
                <a:srgbClr val="3E1B59"/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นายภูมิรพี ไชยประสพ </a:t>
            </a:r>
            <a:r>
              <a:rPr lang="en-US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	</a:t>
            </a:r>
            <a:r>
              <a:rPr lang="th-TH" sz="3200" b="1" dirty="0">
                <a:solidFill>
                  <a:srgbClr val="3E1B59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600510570</a:t>
            </a:r>
            <a:endParaRPr lang="en-US" sz="3200" b="1" dirty="0">
              <a:solidFill>
                <a:srgbClr val="3E1B59"/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006265-4F25-441D-9712-15E3D1B99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35463"/>
            <a:ext cx="5769389" cy="3245281"/>
          </a:xfrm>
          <a:prstGeom prst="rect">
            <a:avLst/>
          </a:prstGeom>
        </p:spPr>
      </p:pic>
      <p:pic>
        <p:nvPicPr>
          <p:cNvPr id="7" name="Picture 6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6DA29F5B-765D-48B7-886E-3B263E70F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" y="1981200"/>
            <a:ext cx="277027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FEECB-DC98-4265-A482-A1741CBC8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93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ea typeface="Calibri" panose="020F0502020204030204" pitchFamily="34" charset="0"/>
                <a:cs typeface="Circular" panose="02000000000000000000" pitchFamily="2" charset="0"/>
              </a:rPr>
              <a:t>ทักษะการมีไหวพริบและสมาธิ ถือเป็นทักษะ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ea typeface="Calibri" panose="020F0502020204030204" pitchFamily="34" charset="0"/>
                <a:cs typeface="Circular" panose="02000000000000000000" pitchFamily="2" charset="0"/>
              </a:rPr>
            </a:br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ea typeface="Calibri" panose="020F0502020204030204" pitchFamily="34" charset="0"/>
                <a:cs typeface="Circular" panose="02000000000000000000" pitchFamily="2" charset="0"/>
              </a:rPr>
              <a:t>ที่สำคัญในการทำสิ่งต่างๆ ในบางคนอาจจะไม่มีหรือมีทักษะเหล่านี้น้อย จึงควรที่จะเริ่มฝึกจากอะไรที่ไม่ยากจนเกินไป ซึ่งการเล่นเกมส์ ก็เป็นการฝึกทักษะทั้งสองนี้ได้ จึงได้นำปัญหานี้มาเป็นโจทย์ในการสร้างและพัฒนาเกมส์นี้ขึ้น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852282-0314-447A-8759-6C469FA55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5" name="Picture 4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E15534F8-9969-4A20-AE97-C33FE5662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C248-6582-4FED-B557-D883C0FC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962"/>
            <a:ext cx="10515600" cy="4351338"/>
          </a:xfrm>
        </p:spPr>
        <p:txBody>
          <a:bodyPr>
            <a:normAutofit/>
          </a:bodyPr>
          <a:lstStyle/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เสริมสร้างทักษะการมีไหวพริบ</a:t>
            </a:r>
            <a:br>
              <a:rPr lang="en-US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</a:br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และฝึกสมาธิทักษะการแยกประสาทของผู้เล่น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สร้างชิ้นงานที่สามารถให้ความสนุกสนานเพลิดเพลินแก่ผู้เล่น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r>
              <a:rPr lang="th-TH" sz="44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ฝึกการทำงานเป็นทีมร่วมกัน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A4E442-0387-4EA0-8E9A-34146A20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5" name="Picture 4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DFA1F58F-B851-4EA8-A8ED-F9167482D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E8EB9-1FDE-480F-9D03-13008F3F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0" y="3209189"/>
            <a:ext cx="3695700" cy="29718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(รับ </a:t>
            </a:r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input </a:t>
            </a: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ผ่านคีย์บอร์ดและเมาส์)</a:t>
            </a:r>
            <a:b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</a:b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-คีย์บอร์ด</a:t>
            </a:r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</a:t>
            </a: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สามารถบังคับให้เดินซ้าย ขวาและกระโดด,กดหยุดเกมชั่วคราว</a:t>
            </a:r>
            <a:b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</a:b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-เมาส์ เลือกเมนู,ยิงกระสุน</a:t>
            </a:r>
            <a:endParaRPr lang="en-US" sz="29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F1969-285A-4CA6-B230-4079A92D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"/>
          <a:stretch/>
        </p:blipFill>
        <p:spPr>
          <a:xfrm>
            <a:off x="6664569" y="2505806"/>
            <a:ext cx="5009661" cy="2831123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2E5CC1-3363-4083-8049-2D91CA3C0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6" name="Picture 5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39518CFE-A169-4DC6-82C7-EE28E7315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1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3264-CDB4-4A2A-905C-BC2F834D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63" y="3429000"/>
            <a:ext cx="4308230" cy="2517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-แสดงผลผ่านทางหน้าจอประมวลผลเสียงและภาพของเกมอย่างต่อเนื่อง</a:t>
            </a:r>
            <a:br>
              <a:rPr lang="th-TH" sz="29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</a:br>
            <a:endParaRPr lang="en-US" sz="29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2050" name="Picture 2" descr="https://scontent.fbkk1-2.fna.fbcdn.net/v/t1.15752-9/31290784_1841221079269095_1097192070558253056_n.png?_nc_fx=fbkk1-2&amp;_nc_cat=0&amp;oh=a59b4d04df2b77920b672782532965a0&amp;oe=5B9C244C">
            <a:extLst>
              <a:ext uri="{FF2B5EF4-FFF2-40B4-BE49-F238E27FC236}">
                <a16:creationId xmlns:a16="http://schemas.microsoft.com/office/drawing/2014/main" id="{0BD4DCBF-42EC-42BE-B42A-0EE4B826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93" y="2748816"/>
            <a:ext cx="4938346" cy="27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A956B5-098D-4F28-8D4E-E6996FD6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5" name="Picture 4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99711CDB-EC60-44E2-B036-7DDA927A7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6CFE-DEE7-4DF6-A003-CA6361CC1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161" y="2300405"/>
            <a:ext cx="9105900" cy="31332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กดปุ่ม     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0" indent="0" algn="thaiDist">
              <a:lnSpc>
                <a:spcPct val="150000"/>
              </a:lnSpc>
              <a:buNone/>
            </a:pP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หรือ   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  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 เพื่อบังคับตัวละคร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“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Wifi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”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</a:t>
            </a:r>
          </a:p>
          <a:p>
            <a:pPr marL="0" indent="0" algn="thaiDist">
              <a:lnSpc>
                <a:spcPct val="150000"/>
              </a:lnSpc>
              <a:buNone/>
            </a:pP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โดย ปุ่ม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A 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เดินไปทางซ้าย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D 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เดินไปทางขวา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W 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กระโดด และใช้ปุ่ม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E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เพื่อหยุดเกม</a:t>
            </a:r>
          </a:p>
          <a:p>
            <a:pPr marL="0" indent="0">
              <a:buNone/>
            </a:pP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และกดคลิกซ้าย     เพื่อยิงกระสุนใส่มอนสเตอร์ “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Dirus76</a:t>
            </a:r>
            <a:r>
              <a:rPr lang="th-TH" sz="40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”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B6B56-6216-4E65-8AB7-9AE02D9E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02" y="2006046"/>
            <a:ext cx="347569" cy="361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4BF0A-1EB2-4191-9DEB-345556A2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03" y="2381478"/>
            <a:ext cx="354185" cy="36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2780A-F09C-4DE1-8874-767F413A7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283" y="2388236"/>
            <a:ext cx="347569" cy="355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B7E2E-A3CB-4306-B62F-E8C9A6F82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868" y="2379707"/>
            <a:ext cx="355918" cy="3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9C7C6-4F73-4268-A292-04DF145AC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15" b="93659" l="6333" r="96000">
                        <a14:foregroundMark x1="20333" y1="75610" x2="20333" y2="75610"/>
                        <a14:foregroundMark x1="54667" y1="20976" x2="54667" y2="20976"/>
                        <a14:foregroundMark x1="86000" y1="73659" x2="86000" y2="73659"/>
                        <a14:foregroundMark x1="82667" y1="63902" x2="82667" y2="63902"/>
                        <a14:foregroundMark x1="96000" y1="76585" x2="96000" y2="76585"/>
                        <a14:foregroundMark x1="50667" y1="4878" x2="50667" y2="4878"/>
                        <a14:foregroundMark x1="58667" y1="83415" x2="58667" y2="83415"/>
                        <a14:foregroundMark x1="57333" y1="93171" x2="57333" y2="93171"/>
                        <a14:foregroundMark x1="21000" y1="94146" x2="21000" y2="94146"/>
                        <a14:foregroundMark x1="21000" y1="94146" x2="21000" y2="94146"/>
                        <a14:foregroundMark x1="10667" y1="84878" x2="10667" y2="84878"/>
                        <a14:foregroundMark x1="11667" y1="71707" x2="11667" y2="71707"/>
                        <a14:foregroundMark x1="16333" y1="60000" x2="16333" y2="60000"/>
                        <a14:foregroundMark x1="17667" y1="57073" x2="17667" y2="57073"/>
                        <a14:foregroundMark x1="26000" y1="69268" x2="26000" y2="69268"/>
                        <a14:foregroundMark x1="6333" y1="65854" x2="6333" y2="65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6529" y="2840200"/>
            <a:ext cx="1069026" cy="7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D25AA-6FF8-4053-9748-30F17A9A3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89" b="94667" l="9778" r="89778">
                        <a14:foregroundMark x1="20889" y1="10667" x2="20889" y2="10667"/>
                        <a14:foregroundMark x1="35111" y1="5333" x2="35111" y2="5333"/>
                        <a14:foregroundMark x1="52000" y1="90667" x2="52000" y2="90667"/>
                        <a14:foregroundMark x1="56444" y1="94667" x2="56444" y2="94667"/>
                        <a14:foregroundMark x1="51556" y1="13333" x2="51556" y2="13333"/>
                        <a14:foregroundMark x1="52000" y1="45333" x2="52000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9921" y="4072763"/>
            <a:ext cx="735623" cy="735623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301679-BFDE-4A64-8F84-434CE2E9A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11" name="Picture 10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CADD2A88-0CDB-4CAF-AB6E-33535FD53C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6148-0600-4C0E-9979-963205BC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647" y="2678479"/>
            <a:ext cx="7688251" cy="288705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วางแผนและวิเคราะห์เกี่ยวกับเกมที่จะพัฒนา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ค้นคว้าหาข้อมูล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ออกแบบและทดสอบการทำงานของ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algorithm</a:t>
            </a:r>
            <a:endParaRPr lang="th-TH" sz="36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ออกแบบรูปแบบเกมและคาแรคเตอร์ด้วยกราฟิกแบบ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Pixel Art</a:t>
            </a:r>
            <a:endParaRPr lang="th-TH" sz="36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ตรวจสอบการทำงานของเกม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63B5793-7CBC-4AF9-9174-5CE14D5D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5" name="Picture 4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3383266B-2185-40CE-BEF5-5C6D86BF2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6674B-1C9C-4941-A6DA-B2C4C937D8BC}"/>
              </a:ext>
            </a:extLst>
          </p:cNvPr>
          <p:cNvSpPr txBox="1"/>
          <p:nvPr/>
        </p:nvSpPr>
        <p:spPr>
          <a:xfrm>
            <a:off x="211015" y="2635541"/>
            <a:ext cx="5222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เป็นเกมที่เล่นง่ายเหมาะสำหรับทุกวัย 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มีความท้าทายผู้เล่นให้เก็บคะแนนให้สูงขึ้นในเวลาเดียวกัน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CDAE5-8920-4A50-B4C7-BFA35E9F65DD}"/>
              </a:ext>
            </a:extLst>
          </p:cNvPr>
          <p:cNvSpPr txBox="1"/>
          <p:nvPr/>
        </p:nvSpPr>
        <p:spPr>
          <a:xfrm>
            <a:off x="7630114" y="2635541"/>
            <a:ext cx="4350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ระบบยังขาดความหลากหลาย</a:t>
            </a:r>
          </a:p>
          <a:p>
            <a:pPr algn="r"/>
            <a:r>
              <a:rPr lang="th-TH" sz="3600" dirty="0">
                <a:solidFill>
                  <a:schemeClr val="bg1">
                    <a:lumMod val="95000"/>
                  </a:schemeClr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ที่จะทำให้ผู้เล่นสนุกไปกับเกมมากขึ้น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Circular" panose="02000000000000000000" pitchFamily="2" charset="0"/>
              <a:cs typeface="Circular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22D1A-7938-4453-A767-F2493B740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7" name="Picture 6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412BC2EF-B72B-41AB-A0AC-986716625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6967-61B6-4EC4-A20C-6D5EC62E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854" y="1816835"/>
            <a:ext cx="5325208" cy="342338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GameMaker</a:t>
            </a:r>
            <a:r>
              <a:rPr lang="en-US" dirty="0">
                <a:solidFill>
                  <a:schemeClr val="bg1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 Studio 2 - Platform Shooter by </a:t>
            </a:r>
            <a:r>
              <a:rPr lang="en-US" dirty="0" err="1">
                <a:solidFill>
                  <a:schemeClr val="bg1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Heartbeast</a:t>
            </a:r>
            <a:br>
              <a:rPr lang="en-US" dirty="0">
                <a:solidFill>
                  <a:schemeClr val="bg1"/>
                </a:solidFill>
                <a:latin typeface="Circular" panose="02000000000000000000" pitchFamily="2" charset="0"/>
                <a:cs typeface="Circular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Circular" panose="02000000000000000000" pitchFamily="2" charset="0"/>
                <a:cs typeface="Circular" panose="02000000000000000000" pitchFamily="2" charset="0"/>
              </a:rPr>
              <a:t>https://www.youtube.com/watch?v=zqtT_9eWIkM&amp;t=2094s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F8AFB8-8AA9-48E0-ABC2-EC56EAB1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1" y="5983535"/>
            <a:ext cx="1888660" cy="1062371"/>
          </a:xfrm>
          <a:prstGeom prst="rect">
            <a:avLst/>
          </a:prstGeom>
        </p:spPr>
      </p:pic>
      <p:pic>
        <p:nvPicPr>
          <p:cNvPr id="5" name="Picture 4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A846C7E5-6771-4280-A55F-E5A93FF4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20" y="6144195"/>
            <a:ext cx="502920" cy="7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5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165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Circular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NAPHAT FONGKHUM</dc:creator>
  <cp:lastModifiedBy>Thitiya Phetsang</cp:lastModifiedBy>
  <cp:revision>15</cp:revision>
  <dcterms:created xsi:type="dcterms:W3CDTF">2018-04-26T16:07:54Z</dcterms:created>
  <dcterms:modified xsi:type="dcterms:W3CDTF">2018-04-27T03:34:20Z</dcterms:modified>
</cp:coreProperties>
</file>